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CE718-3585-1E4D-B73B-920E18DC7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A73E5C-89C6-5E47-8B4E-BC6B01882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82C8C4-9223-3040-BDBA-2CA3C21B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8A9C8A-150C-4B4F-A412-49C08BB1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D627D-0422-A345-AC96-992839B4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2839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6ED1E-BCBA-474E-922B-840D27D0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198079-F522-C047-81F7-4CCDC9ED4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6D508B-31DD-904D-BA09-EEE12A20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C2F47B-4322-D248-8E91-E8C6E496A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AEF2F5-F1DD-8448-B59A-6EC2160D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188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87F470-529C-8844-949F-9F5368B7A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892566-791A-BD4C-82AD-F30FBD8D3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0762D8-3617-D543-8ECC-FC421BCE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9AE71F-E597-8D41-8941-185A4386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9E5404-90CD-A84A-9EE8-1260479E7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370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D045A-24B9-B041-AFB3-86EF4E8C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B1CCB4-1B7A-4342-939A-03B64615C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062197-9CF0-5748-AF8F-CF628A75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AC929B-F26A-DB44-9CE6-64CE92695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2C1909-7E41-9D4B-81A2-15699380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995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329DF-9F4D-FC42-9CF9-F4AF24CF9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13ECBD-1650-3648-8AA0-260A47FDA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96C8F6-D59D-E041-8763-CAD93A8C5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A5B89D-69A4-6544-8A5D-4D274B51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743E9B-5429-4D42-A00E-A0BBCC1E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980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EB7C09-BAB7-2C4C-92DD-3C0772897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D4E4CE-FCE7-B640-8BF6-D7DFFBF2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C73808-08EB-6241-8ACD-62E0A0AB6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D142D1-643C-7744-BD64-08AF949D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212DD9-9FB1-3745-AEED-FC034289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4F7AB-AA73-2448-A25E-D77DFAD2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2190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288F0-78BD-4545-9D6B-FCFBF262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BF3312-A469-604C-A79B-4C541D29A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4813CF-FFB7-0F45-B533-9A158DC63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0C7283-C864-3841-9723-58C3F353E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4EACFA-9CAC-FA44-957D-E72607CE5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BA8AA8-0A1B-8645-9B48-2880CCD8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AF8400F-DF13-144A-96BD-8F2A0D4C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E703D4F-DBBB-694E-97FB-D9746DAA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429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0053-0AF4-5E48-8E91-D2B64641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72C464-DB2D-CE44-8370-99F3E7BF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5F3015-241D-6A44-979B-6C7C417B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115180-CF82-B849-86EA-11AEC5602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356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A4D594-C3F8-5C49-BCC0-EE54C7328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1EFC17-02DD-AF46-B684-83AFBB38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1DE132-B121-154B-AEB1-7022FC37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845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6D954-7E71-D344-A7E2-27B558F8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D6BA8B-2104-A24B-8145-A991961E9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EA53D7-4B80-AE40-810B-0B99B8B47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645F15-8768-8E4D-A776-A34E06C3B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785DF4-2E3D-CE46-A2FC-A1508F4A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F9E50E-4B0E-774B-A655-8A14B057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543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020406-D140-7F41-A936-AD4C2170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4550FA-382E-5D42-85A1-EEE50929A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E50E78-BB08-774E-9188-FB232CF68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18763E-DD09-E84D-AC43-1A3B03F7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3CDBD1-A3EB-F942-B1F3-48C07606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078496-6AD8-D54E-BE7D-0F13E0E3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537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A5C319D-8E53-604A-BDFA-82BEB8B5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2C4BA1-0E86-6343-954D-2B23301BD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30B9BB-99BF-224F-8D4B-35BFA01B6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3ED02-4062-1045-ACBB-B0819BD334DB}" type="datetimeFigureOut">
              <a:rPr lang="es-AR" smtClean="0"/>
              <a:t>14/12/22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591005-71C2-3242-BB1E-08D2F9306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5BB5BA-1826-CA4F-A9F5-9D5134B1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76F28-0DCF-124D-A7CB-CF5D90BD8B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323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9998BB-2C54-3548-B03C-53B0420C7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26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CD642C-8FA5-BB4D-810E-3E7B7123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FD4D9D-4C7B-084F-8BE4-0BBBB110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4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5B5D32-6F70-1846-A347-E5D001D0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35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004B3B-3C56-E146-B92E-3792828AB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0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Panorámica</PresentationFormat>
  <Paragraphs>0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</cp:revision>
  <dcterms:created xsi:type="dcterms:W3CDTF">2022-12-15T04:28:32Z</dcterms:created>
  <dcterms:modified xsi:type="dcterms:W3CDTF">2022-12-15T04:31:18Z</dcterms:modified>
</cp:coreProperties>
</file>